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AC75C6-7B97-46FA-9EED-B70958B51884}" v="4" dt="2018-11-13T07:48:53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Forrest | Medhurst" userId="b2a03e0b-d3e4-4bf4-80f8-81f55fdd3c4e" providerId="ADAL" clId="{35445839-6629-4183-BA6E-35F5A55F62C8}"/>
    <pc:docChg chg="modSld">
      <pc:chgData name="Alex Forrest | Medhurst" userId="b2a03e0b-d3e4-4bf4-80f8-81f55fdd3c4e" providerId="ADAL" clId="{35445839-6629-4183-BA6E-35F5A55F62C8}" dt="2018-11-08T10:52:01.605" v="26" actId="1036"/>
      <pc:docMkLst>
        <pc:docMk/>
      </pc:docMkLst>
      <pc:sldChg chg="modSp">
        <pc:chgData name="Alex Forrest | Medhurst" userId="b2a03e0b-d3e4-4bf4-80f8-81f55fdd3c4e" providerId="ADAL" clId="{35445839-6629-4183-BA6E-35F5A55F62C8}" dt="2018-11-08T10:52:01.605" v="26" actId="1036"/>
        <pc:sldMkLst>
          <pc:docMk/>
          <pc:sldMk cId="1297345620" sldId="258"/>
        </pc:sldMkLst>
        <pc:spChg chg="mod">
          <ac:chgData name="Alex Forrest | Medhurst" userId="b2a03e0b-d3e4-4bf4-80f8-81f55fdd3c4e" providerId="ADAL" clId="{35445839-6629-4183-BA6E-35F5A55F62C8}" dt="2018-11-08T10:50:15.670" v="25" actId="20577"/>
          <ac:spMkLst>
            <pc:docMk/>
            <pc:sldMk cId="1297345620" sldId="258"/>
            <ac:spMk id="2" creationId="{96770A02-695B-4718-8710-ECE51B04AEC8}"/>
          </ac:spMkLst>
        </pc:spChg>
        <pc:picChg chg="mod">
          <ac:chgData name="Alex Forrest | Medhurst" userId="b2a03e0b-d3e4-4bf4-80f8-81f55fdd3c4e" providerId="ADAL" clId="{35445839-6629-4183-BA6E-35F5A55F62C8}" dt="2018-11-08T10:52:01.605" v="26" actId="1036"/>
          <ac:picMkLst>
            <pc:docMk/>
            <pc:sldMk cId="1297345620" sldId="258"/>
            <ac:picMk id="5" creationId="{43B3923B-628A-4049-A64A-5855BB38B106}"/>
          </ac:picMkLst>
        </pc:picChg>
      </pc:sldChg>
      <pc:sldChg chg="modSp">
        <pc:chgData name="Alex Forrest | Medhurst" userId="b2a03e0b-d3e4-4bf4-80f8-81f55fdd3c4e" providerId="ADAL" clId="{35445839-6629-4183-BA6E-35F5A55F62C8}" dt="2018-11-07T11:00:00.135" v="0" actId="20577"/>
        <pc:sldMkLst>
          <pc:docMk/>
          <pc:sldMk cId="2153028745" sldId="259"/>
        </pc:sldMkLst>
        <pc:spChg chg="mod">
          <ac:chgData name="Alex Forrest | Medhurst" userId="b2a03e0b-d3e4-4bf4-80f8-81f55fdd3c4e" providerId="ADAL" clId="{35445839-6629-4183-BA6E-35F5A55F62C8}" dt="2018-11-07T11:00:00.135" v="0" actId="20577"/>
          <ac:spMkLst>
            <pc:docMk/>
            <pc:sldMk cId="2153028745" sldId="259"/>
            <ac:spMk id="2" creationId="{3FF56A24-6DA2-42E6-A2B1-53112FA8F291}"/>
          </ac:spMkLst>
        </pc:spChg>
      </pc:sldChg>
      <pc:sldChg chg="modSp">
        <pc:chgData name="Alex Forrest | Medhurst" userId="b2a03e0b-d3e4-4bf4-80f8-81f55fdd3c4e" providerId="ADAL" clId="{35445839-6629-4183-BA6E-35F5A55F62C8}" dt="2018-11-07T11:00:42.101" v="9" actId="20577"/>
        <pc:sldMkLst>
          <pc:docMk/>
          <pc:sldMk cId="2265025917" sldId="262"/>
        </pc:sldMkLst>
        <pc:spChg chg="mod">
          <ac:chgData name="Alex Forrest | Medhurst" userId="b2a03e0b-d3e4-4bf4-80f8-81f55fdd3c4e" providerId="ADAL" clId="{35445839-6629-4183-BA6E-35F5A55F62C8}" dt="2018-11-07T11:00:42.101" v="9" actId="20577"/>
          <ac:spMkLst>
            <pc:docMk/>
            <pc:sldMk cId="2265025917" sldId="262"/>
            <ac:spMk id="2" creationId="{9D65727A-17D2-44DE-8915-009904362AE3}"/>
          </ac:spMkLst>
        </pc:spChg>
      </pc:sldChg>
      <pc:sldChg chg="modSp">
        <pc:chgData name="Alex Forrest | Medhurst" userId="b2a03e0b-d3e4-4bf4-80f8-81f55fdd3c4e" providerId="ADAL" clId="{35445839-6629-4183-BA6E-35F5A55F62C8}" dt="2018-11-07T11:00:33.212" v="6" actId="1076"/>
        <pc:sldMkLst>
          <pc:docMk/>
          <pc:sldMk cId="1756193183" sldId="263"/>
        </pc:sldMkLst>
        <pc:spChg chg="mod">
          <ac:chgData name="Alex Forrest | Medhurst" userId="b2a03e0b-d3e4-4bf4-80f8-81f55fdd3c4e" providerId="ADAL" clId="{35445839-6629-4183-BA6E-35F5A55F62C8}" dt="2018-11-07T11:00:21.292" v="4" actId="20577"/>
          <ac:spMkLst>
            <pc:docMk/>
            <pc:sldMk cId="1756193183" sldId="263"/>
            <ac:spMk id="2" creationId="{B805376B-5FB7-4943-BA23-ACE55308BA6E}"/>
          </ac:spMkLst>
        </pc:spChg>
        <pc:picChg chg="mod">
          <ac:chgData name="Alex Forrest | Medhurst" userId="b2a03e0b-d3e4-4bf4-80f8-81f55fdd3c4e" providerId="ADAL" clId="{35445839-6629-4183-BA6E-35F5A55F62C8}" dt="2018-11-07T11:00:33.212" v="6" actId="1076"/>
          <ac:picMkLst>
            <pc:docMk/>
            <pc:sldMk cId="1756193183" sldId="263"/>
            <ac:picMk id="5" creationId="{3460AF15-82D2-45A8-97D8-A6C588822B7B}"/>
          </ac:picMkLst>
        </pc:picChg>
      </pc:sldChg>
      <pc:sldChg chg="modSp">
        <pc:chgData name="Alex Forrest | Medhurst" userId="b2a03e0b-d3e4-4bf4-80f8-81f55fdd3c4e" providerId="ADAL" clId="{35445839-6629-4183-BA6E-35F5A55F62C8}" dt="2018-11-07T11:00:29.368" v="5" actId="1076"/>
        <pc:sldMkLst>
          <pc:docMk/>
          <pc:sldMk cId="4206195185" sldId="264"/>
        </pc:sldMkLst>
        <pc:picChg chg="mod">
          <ac:chgData name="Alex Forrest | Medhurst" userId="b2a03e0b-d3e4-4bf4-80f8-81f55fdd3c4e" providerId="ADAL" clId="{35445839-6629-4183-BA6E-35F5A55F62C8}" dt="2018-11-07T11:00:29.368" v="5" actId="1076"/>
          <ac:picMkLst>
            <pc:docMk/>
            <pc:sldMk cId="4206195185" sldId="264"/>
            <ac:picMk id="7" creationId="{6E98DA19-5BF9-4E8F-8D76-E8AE3E462ED7}"/>
          </ac:picMkLst>
        </pc:picChg>
      </pc:sldChg>
      <pc:sldChg chg="modSp">
        <pc:chgData name="Alex Forrest | Medhurst" userId="b2a03e0b-d3e4-4bf4-80f8-81f55fdd3c4e" providerId="ADAL" clId="{35445839-6629-4183-BA6E-35F5A55F62C8}" dt="2018-11-07T11:00:59.207" v="14" actId="20577"/>
        <pc:sldMkLst>
          <pc:docMk/>
          <pc:sldMk cId="2506316801" sldId="265"/>
        </pc:sldMkLst>
        <pc:spChg chg="mod">
          <ac:chgData name="Alex Forrest | Medhurst" userId="b2a03e0b-d3e4-4bf4-80f8-81f55fdd3c4e" providerId="ADAL" clId="{35445839-6629-4183-BA6E-35F5A55F62C8}" dt="2018-11-07T11:00:59.207" v="14" actId="20577"/>
          <ac:spMkLst>
            <pc:docMk/>
            <pc:sldMk cId="2506316801" sldId="265"/>
            <ac:spMk id="2" creationId="{78620BE8-7874-4F5D-876A-A9137F572E7A}"/>
          </ac:spMkLst>
        </pc:spChg>
      </pc:sldChg>
      <pc:sldChg chg="modSp">
        <pc:chgData name="Alex Forrest | Medhurst" userId="b2a03e0b-d3e4-4bf4-80f8-81f55fdd3c4e" providerId="ADAL" clId="{35445839-6629-4183-BA6E-35F5A55F62C8}" dt="2018-11-07T11:01:05.050" v="16" actId="20577"/>
        <pc:sldMkLst>
          <pc:docMk/>
          <pc:sldMk cId="1731351959" sldId="266"/>
        </pc:sldMkLst>
        <pc:spChg chg="mod">
          <ac:chgData name="Alex Forrest | Medhurst" userId="b2a03e0b-d3e4-4bf4-80f8-81f55fdd3c4e" providerId="ADAL" clId="{35445839-6629-4183-BA6E-35F5A55F62C8}" dt="2018-11-07T11:01:05.050" v="16" actId="20577"/>
          <ac:spMkLst>
            <pc:docMk/>
            <pc:sldMk cId="1731351959" sldId="266"/>
            <ac:spMk id="2" creationId="{FDDEE480-77A6-4F56-97EF-4B391F2E5658}"/>
          </ac:spMkLst>
        </pc:spChg>
      </pc:sldChg>
      <pc:sldChg chg="modSp">
        <pc:chgData name="Alex Forrest | Medhurst" userId="b2a03e0b-d3e4-4bf4-80f8-81f55fdd3c4e" providerId="ADAL" clId="{35445839-6629-4183-BA6E-35F5A55F62C8}" dt="2018-11-07T11:01:29.373" v="21" actId="1440"/>
        <pc:sldMkLst>
          <pc:docMk/>
          <pc:sldMk cId="3205781503" sldId="267"/>
        </pc:sldMkLst>
        <pc:picChg chg="mod">
          <ac:chgData name="Alex Forrest | Medhurst" userId="b2a03e0b-d3e4-4bf4-80f8-81f55fdd3c4e" providerId="ADAL" clId="{35445839-6629-4183-BA6E-35F5A55F62C8}" dt="2018-11-07T11:01:29.373" v="21" actId="1440"/>
          <ac:picMkLst>
            <pc:docMk/>
            <pc:sldMk cId="3205781503" sldId="267"/>
            <ac:picMk id="5" creationId="{DEC1BC93-E072-4A6A-BB02-25BF7B90B91D}"/>
          </ac:picMkLst>
        </pc:picChg>
      </pc:sldChg>
      <pc:sldChg chg="modSp">
        <pc:chgData name="Alex Forrest | Medhurst" userId="b2a03e0b-d3e4-4bf4-80f8-81f55fdd3c4e" providerId="ADAL" clId="{35445839-6629-4183-BA6E-35F5A55F62C8}" dt="2018-11-07T11:01:21.931" v="20" actId="1440"/>
        <pc:sldMkLst>
          <pc:docMk/>
          <pc:sldMk cId="3173838691" sldId="268"/>
        </pc:sldMkLst>
        <pc:spChg chg="mod">
          <ac:chgData name="Alex Forrest | Medhurst" userId="b2a03e0b-d3e4-4bf4-80f8-81f55fdd3c4e" providerId="ADAL" clId="{35445839-6629-4183-BA6E-35F5A55F62C8}" dt="2018-11-07T11:01:10.967" v="19" actId="20577"/>
          <ac:spMkLst>
            <pc:docMk/>
            <pc:sldMk cId="3173838691" sldId="268"/>
            <ac:spMk id="2" creationId="{88114F18-4717-4528-9797-C3A49352A02A}"/>
          </ac:spMkLst>
        </pc:spChg>
        <pc:picChg chg="mod">
          <ac:chgData name="Alex Forrest | Medhurst" userId="b2a03e0b-d3e4-4bf4-80f8-81f55fdd3c4e" providerId="ADAL" clId="{35445839-6629-4183-BA6E-35F5A55F62C8}" dt="2018-11-07T11:01:21.931" v="20" actId="1440"/>
          <ac:picMkLst>
            <pc:docMk/>
            <pc:sldMk cId="3173838691" sldId="268"/>
            <ac:picMk id="5" creationId="{1652151F-97E9-4474-8035-19E4350B8478}"/>
          </ac:picMkLst>
        </pc:picChg>
      </pc:sldChg>
    </pc:docChg>
  </pc:docChgLst>
  <pc:docChgLst>
    <pc:chgData name="Alex Forrest | Medhurst" userId="b2a03e0b-d3e4-4bf4-80f8-81f55fdd3c4e" providerId="ADAL" clId="{5013AD50-F433-4C99-8082-D7719ED66CA8}"/>
    <pc:docChg chg="addSld delSld modSld">
      <pc:chgData name="Alex Forrest | Medhurst" userId="b2a03e0b-d3e4-4bf4-80f8-81f55fdd3c4e" providerId="ADAL" clId="{5013AD50-F433-4C99-8082-D7719ED66CA8}" dt="2018-11-08T11:01:21.059" v="64" actId="20577"/>
      <pc:docMkLst>
        <pc:docMk/>
      </pc:docMkLst>
      <pc:sldChg chg="modSp add">
        <pc:chgData name="Alex Forrest | Medhurst" userId="b2a03e0b-d3e4-4bf4-80f8-81f55fdd3c4e" providerId="ADAL" clId="{5013AD50-F433-4C99-8082-D7719ED66CA8}" dt="2018-11-08T11:01:21.059" v="64" actId="20577"/>
        <pc:sldMkLst>
          <pc:docMk/>
          <pc:sldMk cId="1059466105" sldId="270"/>
        </pc:sldMkLst>
        <pc:spChg chg="mod">
          <ac:chgData name="Alex Forrest | Medhurst" userId="b2a03e0b-d3e4-4bf4-80f8-81f55fdd3c4e" providerId="ADAL" clId="{5013AD50-F433-4C99-8082-D7719ED66CA8}" dt="2018-11-08T11:00:11.142" v="19" actId="20577"/>
          <ac:spMkLst>
            <pc:docMk/>
            <pc:sldMk cId="1059466105" sldId="270"/>
            <ac:spMk id="2" creationId="{25BDC6CF-4557-4475-AC15-D6739C116811}"/>
          </ac:spMkLst>
        </pc:spChg>
        <pc:spChg chg="mod">
          <ac:chgData name="Alex Forrest | Medhurst" userId="b2a03e0b-d3e4-4bf4-80f8-81f55fdd3c4e" providerId="ADAL" clId="{5013AD50-F433-4C99-8082-D7719ED66CA8}" dt="2018-11-08T11:01:21.059" v="64" actId="20577"/>
          <ac:spMkLst>
            <pc:docMk/>
            <pc:sldMk cId="1059466105" sldId="270"/>
            <ac:spMk id="3" creationId="{D5F48C32-E553-49E0-B6A3-0A0D383A9AEC}"/>
          </ac:spMkLst>
        </pc:spChg>
      </pc:sldChg>
    </pc:docChg>
  </pc:docChgLst>
  <pc:docChgLst>
    <pc:chgData name="Alex Forrest | Medhurst" userId="b2a03e0b-d3e4-4bf4-80f8-81f55fdd3c4e" providerId="ADAL" clId="{ACAC75C6-7B97-46FA-9EED-B70958B51884}"/>
    <pc:docChg chg="custSel addSld modSld">
      <pc:chgData name="Alex Forrest | Medhurst" userId="b2a03e0b-d3e4-4bf4-80f8-81f55fdd3c4e" providerId="ADAL" clId="{ACAC75C6-7B97-46FA-9EED-B70958B51884}" dt="2018-11-13T07:49:57.564" v="112" actId="20577"/>
      <pc:docMkLst>
        <pc:docMk/>
      </pc:docMkLst>
      <pc:sldChg chg="modSp">
        <pc:chgData name="Alex Forrest | Medhurst" userId="b2a03e0b-d3e4-4bf4-80f8-81f55fdd3c4e" providerId="ADAL" clId="{ACAC75C6-7B97-46FA-9EED-B70958B51884}" dt="2018-11-13T07:48:01.541" v="16" actId="20577"/>
        <pc:sldMkLst>
          <pc:docMk/>
          <pc:sldMk cId="3529916412" sldId="280"/>
        </pc:sldMkLst>
        <pc:spChg chg="mod">
          <ac:chgData name="Alex Forrest | Medhurst" userId="b2a03e0b-d3e4-4bf4-80f8-81f55fdd3c4e" providerId="ADAL" clId="{ACAC75C6-7B97-46FA-9EED-B70958B51884}" dt="2018-11-13T07:48:01.541" v="16" actId="20577"/>
          <ac:spMkLst>
            <pc:docMk/>
            <pc:sldMk cId="3529916412" sldId="280"/>
            <ac:spMk id="3" creationId="{60A4D9F2-D4CC-47C2-B492-92C10467DD98}"/>
          </ac:spMkLst>
        </pc:spChg>
      </pc:sldChg>
      <pc:sldChg chg="addSp delSp modSp add">
        <pc:chgData name="Alex Forrest | Medhurst" userId="b2a03e0b-d3e4-4bf4-80f8-81f55fdd3c4e" providerId="ADAL" clId="{ACAC75C6-7B97-46FA-9EED-B70958B51884}" dt="2018-11-13T07:48:57.559" v="68" actId="1440"/>
        <pc:sldMkLst>
          <pc:docMk/>
          <pc:sldMk cId="2271989519" sldId="286"/>
        </pc:sldMkLst>
        <pc:spChg chg="mod">
          <ac:chgData name="Alex Forrest | Medhurst" userId="b2a03e0b-d3e4-4bf4-80f8-81f55fdd3c4e" providerId="ADAL" clId="{ACAC75C6-7B97-46FA-9EED-B70958B51884}" dt="2018-11-13T07:48:41.364" v="62" actId="20577"/>
          <ac:spMkLst>
            <pc:docMk/>
            <pc:sldMk cId="2271989519" sldId="286"/>
            <ac:spMk id="2" creationId="{2CEB012B-9FD6-4F05-8CA1-4305374358B6}"/>
          </ac:spMkLst>
        </pc:spChg>
        <pc:spChg chg="del mod">
          <ac:chgData name="Alex Forrest | Medhurst" userId="b2a03e0b-d3e4-4bf4-80f8-81f55fdd3c4e" providerId="ADAL" clId="{ACAC75C6-7B97-46FA-9EED-B70958B51884}" dt="2018-11-13T07:48:29.476" v="21"/>
          <ac:spMkLst>
            <pc:docMk/>
            <pc:sldMk cId="2271989519" sldId="286"/>
            <ac:spMk id="3" creationId="{4D4AAF90-1D92-42D2-B480-AC27D1562586}"/>
          </ac:spMkLst>
        </pc:spChg>
        <pc:picChg chg="add mod">
          <ac:chgData name="Alex Forrest | Medhurst" userId="b2a03e0b-d3e4-4bf4-80f8-81f55fdd3c4e" providerId="ADAL" clId="{ACAC75C6-7B97-46FA-9EED-B70958B51884}" dt="2018-11-13T07:48:57.559" v="68" actId="1440"/>
          <ac:picMkLst>
            <pc:docMk/>
            <pc:sldMk cId="2271989519" sldId="286"/>
            <ac:picMk id="5" creationId="{713CF9C7-BA66-44BD-9627-0845A3ACB6B5}"/>
          </ac:picMkLst>
        </pc:picChg>
      </pc:sldChg>
      <pc:sldChg chg="addSp delSp modSp add">
        <pc:chgData name="Alex Forrest | Medhurst" userId="b2a03e0b-d3e4-4bf4-80f8-81f55fdd3c4e" providerId="ADAL" clId="{ACAC75C6-7B97-46FA-9EED-B70958B51884}" dt="2018-11-13T07:49:57.564" v="112" actId="20577"/>
        <pc:sldMkLst>
          <pc:docMk/>
          <pc:sldMk cId="2609181249" sldId="287"/>
        </pc:sldMkLst>
        <pc:spChg chg="mod">
          <ac:chgData name="Alex Forrest | Medhurst" userId="b2a03e0b-d3e4-4bf4-80f8-81f55fdd3c4e" providerId="ADAL" clId="{ACAC75C6-7B97-46FA-9EED-B70958B51884}" dt="2018-11-13T07:49:57.564" v="112" actId="20577"/>
          <ac:spMkLst>
            <pc:docMk/>
            <pc:sldMk cId="2609181249" sldId="287"/>
            <ac:spMk id="2" creationId="{83715F4A-0C23-45AE-9AEB-93E63E9A2ABD}"/>
          </ac:spMkLst>
        </pc:spChg>
        <pc:spChg chg="del mod">
          <ac:chgData name="Alex Forrest | Medhurst" userId="b2a03e0b-d3e4-4bf4-80f8-81f55fdd3c4e" providerId="ADAL" clId="{ACAC75C6-7B97-46FA-9EED-B70958B51884}" dt="2018-11-13T07:48:53.207" v="67"/>
          <ac:spMkLst>
            <pc:docMk/>
            <pc:sldMk cId="2609181249" sldId="287"/>
            <ac:spMk id="3" creationId="{8CF16CFB-3A20-4DF9-A472-95BFDA78D673}"/>
          </ac:spMkLst>
        </pc:spChg>
        <pc:picChg chg="add mod">
          <ac:chgData name="Alex Forrest | Medhurst" userId="b2a03e0b-d3e4-4bf4-80f8-81f55fdd3c4e" providerId="ADAL" clId="{ACAC75C6-7B97-46FA-9EED-B70958B51884}" dt="2018-11-13T07:49:01.885" v="69" actId="1440"/>
          <ac:picMkLst>
            <pc:docMk/>
            <pc:sldMk cId="2609181249" sldId="287"/>
            <ac:picMk id="5" creationId="{8125FDFA-CEE2-4D91-964F-4D86AAADA6E7}"/>
          </ac:picMkLst>
        </pc:picChg>
      </pc:sldChg>
    </pc:docChg>
  </pc:docChgLst>
  <pc:docChgLst>
    <pc:chgData name="Alex Forrest | Medhurst" userId="b2a03e0b-d3e4-4bf4-80f8-81f55fdd3c4e" providerId="ADAL" clId="{3D45EADE-B056-44E1-BAF9-2D0DD0755032}"/>
    <pc:docChg chg="undo custSel addSld delSld modSld sldOrd">
      <pc:chgData name="Alex Forrest | Medhurst" userId="b2a03e0b-d3e4-4bf4-80f8-81f55fdd3c4e" providerId="ADAL" clId="{3D45EADE-B056-44E1-BAF9-2D0DD0755032}" dt="2018-11-06T12:09:36.995" v="675" actId="20577"/>
      <pc:docMkLst>
        <pc:docMk/>
      </pc:docMkLst>
      <pc:sldChg chg="modSp">
        <pc:chgData name="Alex Forrest | Medhurst" userId="b2a03e0b-d3e4-4bf4-80f8-81f55fdd3c4e" providerId="ADAL" clId="{3D45EADE-B056-44E1-BAF9-2D0DD0755032}" dt="2018-11-06T12:09:36.995" v="675" actId="20577"/>
        <pc:sldMkLst>
          <pc:docMk/>
          <pc:sldMk cId="269283283" sldId="256"/>
        </pc:sldMkLst>
        <pc:spChg chg="mod">
          <ac:chgData name="Alex Forrest | Medhurst" userId="b2a03e0b-d3e4-4bf4-80f8-81f55fdd3c4e" providerId="ADAL" clId="{3D45EADE-B056-44E1-BAF9-2D0DD0755032}" dt="2018-11-06T12:09:22.296" v="616" actId="20577"/>
          <ac:spMkLst>
            <pc:docMk/>
            <pc:sldMk cId="269283283" sldId="256"/>
            <ac:spMk id="2" creationId="{DE4D21EA-1F83-4C80-9BFE-4A7A42C8949E}"/>
          </ac:spMkLst>
        </pc:spChg>
        <pc:spChg chg="mod">
          <ac:chgData name="Alex Forrest | Medhurst" userId="b2a03e0b-d3e4-4bf4-80f8-81f55fdd3c4e" providerId="ADAL" clId="{3D45EADE-B056-44E1-BAF9-2D0DD0755032}" dt="2018-11-06T12:09:36.995" v="675" actId="20577"/>
          <ac:spMkLst>
            <pc:docMk/>
            <pc:sldMk cId="269283283" sldId="256"/>
            <ac:spMk id="3" creationId="{B3F0F7A4-B4CC-4E63-A711-967FE016EEAD}"/>
          </ac:spMkLst>
        </pc:spChg>
      </pc:sldChg>
      <pc:sldChg chg="addSp delSp modSp add">
        <pc:chgData name="Alex Forrest | Medhurst" userId="b2a03e0b-d3e4-4bf4-80f8-81f55fdd3c4e" providerId="ADAL" clId="{3D45EADE-B056-44E1-BAF9-2D0DD0755032}" dt="2018-11-06T11:58:04.478" v="45" actId="20577"/>
        <pc:sldMkLst>
          <pc:docMk/>
          <pc:sldMk cId="2153028745" sldId="259"/>
        </pc:sldMkLst>
        <pc:spChg chg="mod">
          <ac:chgData name="Alex Forrest | Medhurst" userId="b2a03e0b-d3e4-4bf4-80f8-81f55fdd3c4e" providerId="ADAL" clId="{3D45EADE-B056-44E1-BAF9-2D0DD0755032}" dt="2018-11-06T11:58:04.478" v="45" actId="20577"/>
          <ac:spMkLst>
            <pc:docMk/>
            <pc:sldMk cId="2153028745" sldId="259"/>
            <ac:spMk id="2" creationId="{3FF56A24-6DA2-42E6-A2B1-53112FA8F291}"/>
          </ac:spMkLst>
        </pc:spChg>
        <pc:spChg chg="add del mod">
          <ac:chgData name="Alex Forrest | Medhurst" userId="b2a03e0b-d3e4-4bf4-80f8-81f55fdd3c4e" providerId="ADAL" clId="{3D45EADE-B056-44E1-BAF9-2D0DD0755032}" dt="2018-11-06T11:57:28.924" v="9"/>
          <ac:spMkLst>
            <pc:docMk/>
            <pc:sldMk cId="2153028745" sldId="259"/>
            <ac:spMk id="3" creationId="{D22A4D54-B6EF-41A3-BB9A-A033E389F931}"/>
          </ac:spMkLst>
        </pc:spChg>
        <pc:picChg chg="add del mod">
          <ac:chgData name="Alex Forrest | Medhurst" userId="b2a03e0b-d3e4-4bf4-80f8-81f55fdd3c4e" providerId="ADAL" clId="{3D45EADE-B056-44E1-BAF9-2D0DD0755032}" dt="2018-11-06T11:57:18.021" v="5"/>
          <ac:picMkLst>
            <pc:docMk/>
            <pc:sldMk cId="2153028745" sldId="259"/>
            <ac:picMk id="5" creationId="{E451768E-1F13-4A4D-9F89-F1733780904B}"/>
          </ac:picMkLst>
        </pc:picChg>
        <pc:picChg chg="add mod">
          <ac:chgData name="Alex Forrest | Medhurst" userId="b2a03e0b-d3e4-4bf4-80f8-81f55fdd3c4e" providerId="ADAL" clId="{3D45EADE-B056-44E1-BAF9-2D0DD0755032}" dt="2018-11-06T11:57:44.210" v="13" actId="1440"/>
          <ac:picMkLst>
            <pc:docMk/>
            <pc:sldMk cId="2153028745" sldId="259"/>
            <ac:picMk id="7" creationId="{8836700E-6444-4598-90A4-DAAB2B1E47A6}"/>
          </ac:picMkLst>
        </pc:picChg>
      </pc:sldChg>
      <pc:sldChg chg="addSp delSp modSp add">
        <pc:chgData name="Alex Forrest | Medhurst" userId="b2a03e0b-d3e4-4bf4-80f8-81f55fdd3c4e" providerId="ADAL" clId="{3D45EADE-B056-44E1-BAF9-2D0DD0755032}" dt="2018-11-06T11:59:48.132" v="74" actId="1440"/>
        <pc:sldMkLst>
          <pc:docMk/>
          <pc:sldMk cId="4086428184" sldId="260"/>
        </pc:sldMkLst>
        <pc:spChg chg="mod">
          <ac:chgData name="Alex Forrest | Medhurst" userId="b2a03e0b-d3e4-4bf4-80f8-81f55fdd3c4e" providerId="ADAL" clId="{3D45EADE-B056-44E1-BAF9-2D0DD0755032}" dt="2018-11-06T11:58:38.370" v="67" actId="20577"/>
          <ac:spMkLst>
            <pc:docMk/>
            <pc:sldMk cId="4086428184" sldId="260"/>
            <ac:spMk id="2" creationId="{3649F1B9-E5FE-40AE-988B-2FF8A5D1C5C6}"/>
          </ac:spMkLst>
        </pc:spChg>
        <pc:spChg chg="del mod">
          <ac:chgData name="Alex Forrest | Medhurst" userId="b2a03e0b-d3e4-4bf4-80f8-81f55fdd3c4e" providerId="ADAL" clId="{3D45EADE-B056-44E1-BAF9-2D0DD0755032}" dt="2018-11-06T11:58:29.499" v="50"/>
          <ac:spMkLst>
            <pc:docMk/>
            <pc:sldMk cId="4086428184" sldId="260"/>
            <ac:spMk id="3" creationId="{A95128AB-363F-48AF-ABBA-2FB043172B84}"/>
          </ac:spMkLst>
        </pc:spChg>
        <pc:spChg chg="add del mod">
          <ac:chgData name="Alex Forrest | Medhurst" userId="b2a03e0b-d3e4-4bf4-80f8-81f55fdd3c4e" providerId="ADAL" clId="{3D45EADE-B056-44E1-BAF9-2D0DD0755032}" dt="2018-11-06T11:59:45.789" v="73"/>
          <ac:spMkLst>
            <pc:docMk/>
            <pc:sldMk cId="4086428184" sldId="260"/>
            <ac:spMk id="7" creationId="{50E95722-0686-49E2-855F-76E2D20F705D}"/>
          </ac:spMkLst>
        </pc:spChg>
        <pc:picChg chg="add del mod">
          <ac:chgData name="Alex Forrest | Medhurst" userId="b2a03e0b-d3e4-4bf4-80f8-81f55fdd3c4e" providerId="ADAL" clId="{3D45EADE-B056-44E1-BAF9-2D0DD0755032}" dt="2018-11-06T11:59:37.309" v="71" actId="478"/>
          <ac:picMkLst>
            <pc:docMk/>
            <pc:sldMk cId="4086428184" sldId="260"/>
            <ac:picMk id="5" creationId="{B8D04F7B-8A73-4513-983A-1D0CAB5D488E}"/>
          </ac:picMkLst>
        </pc:picChg>
        <pc:picChg chg="add mod">
          <ac:chgData name="Alex Forrest | Medhurst" userId="b2a03e0b-d3e4-4bf4-80f8-81f55fdd3c4e" providerId="ADAL" clId="{3D45EADE-B056-44E1-BAF9-2D0DD0755032}" dt="2018-11-06T11:59:48.132" v="74" actId="1440"/>
          <ac:picMkLst>
            <pc:docMk/>
            <pc:sldMk cId="4086428184" sldId="260"/>
            <ac:picMk id="9" creationId="{FCB8AE7C-1680-4DCF-AAC4-02A4A2CCE63C}"/>
          </ac:picMkLst>
        </pc:picChg>
      </pc:sldChg>
      <pc:sldChg chg="addSp delSp modSp add">
        <pc:chgData name="Alex Forrest | Medhurst" userId="b2a03e0b-d3e4-4bf4-80f8-81f55fdd3c4e" providerId="ADAL" clId="{3D45EADE-B056-44E1-BAF9-2D0DD0755032}" dt="2018-11-06T12:00:18.283" v="125" actId="20577"/>
        <pc:sldMkLst>
          <pc:docMk/>
          <pc:sldMk cId="2405685730" sldId="261"/>
        </pc:sldMkLst>
        <pc:spChg chg="mod">
          <ac:chgData name="Alex Forrest | Medhurst" userId="b2a03e0b-d3e4-4bf4-80f8-81f55fdd3c4e" providerId="ADAL" clId="{3D45EADE-B056-44E1-BAF9-2D0DD0755032}" dt="2018-11-06T12:00:18.283" v="125" actId="20577"/>
          <ac:spMkLst>
            <pc:docMk/>
            <pc:sldMk cId="2405685730" sldId="261"/>
            <ac:spMk id="2" creationId="{A68F5CCE-E941-458C-BA15-ECEB875F05B6}"/>
          </ac:spMkLst>
        </pc:spChg>
        <pc:spChg chg="add del mod">
          <ac:chgData name="Alex Forrest | Medhurst" userId="b2a03e0b-d3e4-4bf4-80f8-81f55fdd3c4e" providerId="ADAL" clId="{3D45EADE-B056-44E1-BAF9-2D0DD0755032}" dt="2018-11-06T12:00:02.016" v="78"/>
          <ac:spMkLst>
            <pc:docMk/>
            <pc:sldMk cId="2405685730" sldId="261"/>
            <ac:spMk id="3" creationId="{BB116CD5-E611-4C2F-9E5E-B94530B57CAC}"/>
          </ac:spMkLst>
        </pc:spChg>
        <pc:picChg chg="add del mod">
          <ac:chgData name="Alex Forrest | Medhurst" userId="b2a03e0b-d3e4-4bf4-80f8-81f55fdd3c4e" providerId="ADAL" clId="{3D45EADE-B056-44E1-BAF9-2D0DD0755032}" dt="2018-11-06T11:59:15.355" v="70"/>
          <ac:picMkLst>
            <pc:docMk/>
            <pc:sldMk cId="2405685730" sldId="261"/>
            <ac:picMk id="5" creationId="{0EF2A4EE-F629-4AA4-B05C-585920C8A5D4}"/>
          </ac:picMkLst>
        </pc:picChg>
        <pc:picChg chg="add mod">
          <ac:chgData name="Alex Forrest | Medhurst" userId="b2a03e0b-d3e4-4bf4-80f8-81f55fdd3c4e" providerId="ADAL" clId="{3D45EADE-B056-44E1-BAF9-2D0DD0755032}" dt="2018-11-06T12:00:04.359" v="79" actId="1440"/>
          <ac:picMkLst>
            <pc:docMk/>
            <pc:sldMk cId="2405685730" sldId="261"/>
            <ac:picMk id="7" creationId="{9756E174-6D76-447A-8BA3-3A17D4C0FFC2}"/>
          </ac:picMkLst>
        </pc:picChg>
      </pc:sldChg>
      <pc:sldChg chg="addSp delSp modSp add">
        <pc:chgData name="Alex Forrest | Medhurst" userId="b2a03e0b-d3e4-4bf4-80f8-81f55fdd3c4e" providerId="ADAL" clId="{3D45EADE-B056-44E1-BAF9-2D0DD0755032}" dt="2018-11-06T12:01:47.371" v="174" actId="1440"/>
        <pc:sldMkLst>
          <pc:docMk/>
          <pc:sldMk cId="2265025917" sldId="262"/>
        </pc:sldMkLst>
        <pc:spChg chg="mod">
          <ac:chgData name="Alex Forrest | Medhurst" userId="b2a03e0b-d3e4-4bf4-80f8-81f55fdd3c4e" providerId="ADAL" clId="{3D45EADE-B056-44E1-BAF9-2D0DD0755032}" dt="2018-11-06T12:01:24.636" v="170" actId="20577"/>
          <ac:spMkLst>
            <pc:docMk/>
            <pc:sldMk cId="2265025917" sldId="262"/>
            <ac:spMk id="2" creationId="{9D65727A-17D2-44DE-8915-009904362AE3}"/>
          </ac:spMkLst>
        </pc:spChg>
        <pc:spChg chg="del mod">
          <ac:chgData name="Alex Forrest | Medhurst" userId="b2a03e0b-d3e4-4bf4-80f8-81f55fdd3c4e" providerId="ADAL" clId="{3D45EADE-B056-44E1-BAF9-2D0DD0755032}" dt="2018-11-06T12:00:42.157" v="130"/>
          <ac:spMkLst>
            <pc:docMk/>
            <pc:sldMk cId="2265025917" sldId="262"/>
            <ac:spMk id="3" creationId="{13AB4931-FC68-4409-A33B-4F884275B386}"/>
          </ac:spMkLst>
        </pc:spChg>
        <pc:spChg chg="add del mod">
          <ac:chgData name="Alex Forrest | Medhurst" userId="b2a03e0b-d3e4-4bf4-80f8-81f55fdd3c4e" providerId="ADAL" clId="{3D45EADE-B056-44E1-BAF9-2D0DD0755032}" dt="2018-11-06T12:01:44.306" v="173"/>
          <ac:spMkLst>
            <pc:docMk/>
            <pc:sldMk cId="2265025917" sldId="262"/>
            <ac:spMk id="7" creationId="{17B70FE8-4DD3-4207-8856-1E6B684FB75B}"/>
          </ac:spMkLst>
        </pc:spChg>
        <pc:picChg chg="add del mod">
          <ac:chgData name="Alex Forrest | Medhurst" userId="b2a03e0b-d3e4-4bf4-80f8-81f55fdd3c4e" providerId="ADAL" clId="{3D45EADE-B056-44E1-BAF9-2D0DD0755032}" dt="2018-11-06T12:01:37.875" v="171" actId="478"/>
          <ac:picMkLst>
            <pc:docMk/>
            <pc:sldMk cId="2265025917" sldId="262"/>
            <ac:picMk id="5" creationId="{C64E30AA-A35C-46B3-80F7-10FCB660B33E}"/>
          </ac:picMkLst>
        </pc:picChg>
        <pc:picChg chg="add mod">
          <ac:chgData name="Alex Forrest | Medhurst" userId="b2a03e0b-d3e4-4bf4-80f8-81f55fdd3c4e" providerId="ADAL" clId="{3D45EADE-B056-44E1-BAF9-2D0DD0755032}" dt="2018-11-06T12:01:47.371" v="174" actId="1440"/>
          <ac:picMkLst>
            <pc:docMk/>
            <pc:sldMk cId="2265025917" sldId="262"/>
            <ac:picMk id="9" creationId="{2BEF3CD0-D168-4E25-9DCC-28DBC0972EB9}"/>
          </ac:picMkLst>
        </pc:picChg>
      </pc:sldChg>
      <pc:sldChg chg="addSp delSp modSp add">
        <pc:chgData name="Alex Forrest | Medhurst" userId="b2a03e0b-d3e4-4bf4-80f8-81f55fdd3c4e" providerId="ADAL" clId="{3D45EADE-B056-44E1-BAF9-2D0DD0755032}" dt="2018-11-06T12:02:35.762" v="222" actId="6549"/>
        <pc:sldMkLst>
          <pc:docMk/>
          <pc:sldMk cId="1756193183" sldId="263"/>
        </pc:sldMkLst>
        <pc:spChg chg="mod">
          <ac:chgData name="Alex Forrest | Medhurst" userId="b2a03e0b-d3e4-4bf4-80f8-81f55fdd3c4e" providerId="ADAL" clId="{3D45EADE-B056-44E1-BAF9-2D0DD0755032}" dt="2018-11-06T12:02:35.762" v="222" actId="6549"/>
          <ac:spMkLst>
            <pc:docMk/>
            <pc:sldMk cId="1756193183" sldId="263"/>
            <ac:spMk id="2" creationId="{B805376B-5FB7-4943-BA23-ACE55308BA6E}"/>
          </ac:spMkLst>
        </pc:spChg>
        <pc:spChg chg="del mod">
          <ac:chgData name="Alex Forrest | Medhurst" userId="b2a03e0b-d3e4-4bf4-80f8-81f55fdd3c4e" providerId="ADAL" clId="{3D45EADE-B056-44E1-BAF9-2D0DD0755032}" dt="2018-11-06T12:02:11.017" v="179"/>
          <ac:spMkLst>
            <pc:docMk/>
            <pc:sldMk cId="1756193183" sldId="263"/>
            <ac:spMk id="3" creationId="{67B4F9EC-0FA8-4246-A473-6DD684E320A8}"/>
          </ac:spMkLst>
        </pc:spChg>
        <pc:picChg chg="add mod">
          <ac:chgData name="Alex Forrest | Medhurst" userId="b2a03e0b-d3e4-4bf4-80f8-81f55fdd3c4e" providerId="ADAL" clId="{3D45EADE-B056-44E1-BAF9-2D0DD0755032}" dt="2018-11-06T12:02:15.059" v="181" actId="1440"/>
          <ac:picMkLst>
            <pc:docMk/>
            <pc:sldMk cId="1756193183" sldId="263"/>
            <ac:picMk id="5" creationId="{3460AF15-82D2-45A8-97D8-A6C588822B7B}"/>
          </ac:picMkLst>
        </pc:picChg>
      </pc:sldChg>
      <pc:sldChg chg="addSp delSp modSp add">
        <pc:chgData name="Alex Forrest | Medhurst" userId="b2a03e0b-d3e4-4bf4-80f8-81f55fdd3c4e" providerId="ADAL" clId="{3D45EADE-B056-44E1-BAF9-2D0DD0755032}" dt="2018-11-06T12:04:27.250" v="286" actId="20577"/>
        <pc:sldMkLst>
          <pc:docMk/>
          <pc:sldMk cId="4206195185" sldId="264"/>
        </pc:sldMkLst>
        <pc:spChg chg="mod">
          <ac:chgData name="Alex Forrest | Medhurst" userId="b2a03e0b-d3e4-4bf4-80f8-81f55fdd3c4e" providerId="ADAL" clId="{3D45EADE-B056-44E1-BAF9-2D0DD0755032}" dt="2018-11-06T12:04:27.250" v="286" actId="20577"/>
          <ac:spMkLst>
            <pc:docMk/>
            <pc:sldMk cId="4206195185" sldId="264"/>
            <ac:spMk id="2" creationId="{3EB95E41-A63D-422C-8ED6-EF9CD9F75699}"/>
          </ac:spMkLst>
        </pc:spChg>
        <pc:spChg chg="add del mod">
          <ac:chgData name="Alex Forrest | Medhurst" userId="b2a03e0b-d3e4-4bf4-80f8-81f55fdd3c4e" providerId="ADAL" clId="{3D45EADE-B056-44E1-BAF9-2D0DD0755032}" dt="2018-11-06T12:04:03.886" v="229"/>
          <ac:spMkLst>
            <pc:docMk/>
            <pc:sldMk cId="4206195185" sldId="264"/>
            <ac:spMk id="3" creationId="{433A52D8-26F0-4BA4-8274-73CCC6523F03}"/>
          </ac:spMkLst>
        </pc:spChg>
        <pc:picChg chg="add del mod">
          <ac:chgData name="Alex Forrest | Medhurst" userId="b2a03e0b-d3e4-4bf4-80f8-81f55fdd3c4e" providerId="ADAL" clId="{3D45EADE-B056-44E1-BAF9-2D0DD0755032}" dt="2018-11-06T12:02:59.296" v="228"/>
          <ac:picMkLst>
            <pc:docMk/>
            <pc:sldMk cId="4206195185" sldId="264"/>
            <ac:picMk id="5" creationId="{2CBE024E-2498-44B2-93D3-AA4BFDE6EE7F}"/>
          </ac:picMkLst>
        </pc:picChg>
        <pc:picChg chg="add mod">
          <ac:chgData name="Alex Forrest | Medhurst" userId="b2a03e0b-d3e4-4bf4-80f8-81f55fdd3c4e" providerId="ADAL" clId="{3D45EADE-B056-44E1-BAF9-2D0DD0755032}" dt="2018-11-06T12:04:10.874" v="230" actId="1440"/>
          <ac:picMkLst>
            <pc:docMk/>
            <pc:sldMk cId="4206195185" sldId="264"/>
            <ac:picMk id="7" creationId="{6E98DA19-5BF9-4E8F-8D76-E8AE3E462ED7}"/>
          </ac:picMkLst>
        </pc:picChg>
      </pc:sldChg>
      <pc:sldChg chg="addSp delSp modSp add">
        <pc:chgData name="Alex Forrest | Medhurst" userId="b2a03e0b-d3e4-4bf4-80f8-81f55fdd3c4e" providerId="ADAL" clId="{3D45EADE-B056-44E1-BAF9-2D0DD0755032}" dt="2018-11-06T12:06:03.613" v="434" actId="1440"/>
        <pc:sldMkLst>
          <pc:docMk/>
          <pc:sldMk cId="2506316801" sldId="265"/>
        </pc:sldMkLst>
        <pc:spChg chg="mod">
          <ac:chgData name="Alex Forrest | Medhurst" userId="b2a03e0b-d3e4-4bf4-80f8-81f55fdd3c4e" providerId="ADAL" clId="{3D45EADE-B056-44E1-BAF9-2D0DD0755032}" dt="2018-11-06T12:05:11.873" v="345" actId="20577"/>
          <ac:spMkLst>
            <pc:docMk/>
            <pc:sldMk cId="2506316801" sldId="265"/>
            <ac:spMk id="2" creationId="{78620BE8-7874-4F5D-876A-A9137F572E7A}"/>
          </ac:spMkLst>
        </pc:spChg>
        <pc:spChg chg="del mod">
          <ac:chgData name="Alex Forrest | Medhurst" userId="b2a03e0b-d3e4-4bf4-80f8-81f55fdd3c4e" providerId="ADAL" clId="{3D45EADE-B056-44E1-BAF9-2D0DD0755032}" dt="2018-11-06T12:04:42.168" v="291"/>
          <ac:spMkLst>
            <pc:docMk/>
            <pc:sldMk cId="2506316801" sldId="265"/>
            <ac:spMk id="3" creationId="{57B76F16-EEBE-4479-9B15-706254E8852D}"/>
          </ac:spMkLst>
        </pc:spChg>
        <pc:picChg chg="add mod">
          <ac:chgData name="Alex Forrest | Medhurst" userId="b2a03e0b-d3e4-4bf4-80f8-81f55fdd3c4e" providerId="ADAL" clId="{3D45EADE-B056-44E1-BAF9-2D0DD0755032}" dt="2018-11-06T12:06:03.613" v="434" actId="1440"/>
          <ac:picMkLst>
            <pc:docMk/>
            <pc:sldMk cId="2506316801" sldId="265"/>
            <ac:picMk id="5" creationId="{B1BA2491-A863-4913-9E55-012AA6F67899}"/>
          </ac:picMkLst>
        </pc:picChg>
      </pc:sldChg>
      <pc:sldChg chg="addSp delSp modSp add">
        <pc:chgData name="Alex Forrest | Medhurst" userId="b2a03e0b-d3e4-4bf4-80f8-81f55fdd3c4e" providerId="ADAL" clId="{3D45EADE-B056-44E1-BAF9-2D0DD0755032}" dt="2018-11-06T12:05:59.052" v="433" actId="1440"/>
        <pc:sldMkLst>
          <pc:docMk/>
          <pc:sldMk cId="1731351959" sldId="266"/>
        </pc:sldMkLst>
        <pc:spChg chg="mod">
          <ac:chgData name="Alex Forrest | Medhurst" userId="b2a03e0b-d3e4-4bf4-80f8-81f55fdd3c4e" providerId="ADAL" clId="{3D45EADE-B056-44E1-BAF9-2D0DD0755032}" dt="2018-11-06T12:05:42.965" v="428" actId="20577"/>
          <ac:spMkLst>
            <pc:docMk/>
            <pc:sldMk cId="1731351959" sldId="266"/>
            <ac:spMk id="2" creationId="{FDDEE480-77A6-4F56-97EF-4B391F2E5658}"/>
          </ac:spMkLst>
        </pc:spChg>
        <pc:spChg chg="del mod">
          <ac:chgData name="Alex Forrest | Medhurst" userId="b2a03e0b-d3e4-4bf4-80f8-81f55fdd3c4e" providerId="ADAL" clId="{3D45EADE-B056-44E1-BAF9-2D0DD0755032}" dt="2018-11-06T12:05:23.054" v="350"/>
          <ac:spMkLst>
            <pc:docMk/>
            <pc:sldMk cId="1731351959" sldId="266"/>
            <ac:spMk id="3" creationId="{91F72A2F-5261-407B-AD03-6AE6B1D8CC97}"/>
          </ac:spMkLst>
        </pc:spChg>
        <pc:picChg chg="add mod">
          <ac:chgData name="Alex Forrest | Medhurst" userId="b2a03e0b-d3e4-4bf4-80f8-81f55fdd3c4e" providerId="ADAL" clId="{3D45EADE-B056-44E1-BAF9-2D0DD0755032}" dt="2018-11-06T12:05:59.052" v="433" actId="1440"/>
          <ac:picMkLst>
            <pc:docMk/>
            <pc:sldMk cId="1731351959" sldId="266"/>
            <ac:picMk id="5" creationId="{5C8C0045-E97C-4F88-B652-F4D831020ABB}"/>
          </ac:picMkLst>
        </pc:picChg>
      </pc:sldChg>
      <pc:sldChg chg="addSp delSp modSp add">
        <pc:chgData name="Alex Forrest | Medhurst" userId="b2a03e0b-d3e4-4bf4-80f8-81f55fdd3c4e" providerId="ADAL" clId="{3D45EADE-B056-44E1-BAF9-2D0DD0755032}" dt="2018-11-06T12:06:33.447" v="478" actId="20577"/>
        <pc:sldMkLst>
          <pc:docMk/>
          <pc:sldMk cId="3205781503" sldId="267"/>
        </pc:sldMkLst>
        <pc:spChg chg="mod">
          <ac:chgData name="Alex Forrest | Medhurst" userId="b2a03e0b-d3e4-4bf4-80f8-81f55fdd3c4e" providerId="ADAL" clId="{3D45EADE-B056-44E1-BAF9-2D0DD0755032}" dt="2018-11-06T12:06:33.447" v="478" actId="20577"/>
          <ac:spMkLst>
            <pc:docMk/>
            <pc:sldMk cId="3205781503" sldId="267"/>
            <ac:spMk id="2" creationId="{56A47FFA-96D8-4621-A418-F491FF7DBBFA}"/>
          </ac:spMkLst>
        </pc:spChg>
        <pc:spChg chg="del mod">
          <ac:chgData name="Alex Forrest | Medhurst" userId="b2a03e0b-d3e4-4bf4-80f8-81f55fdd3c4e" providerId="ADAL" clId="{3D45EADE-B056-44E1-BAF9-2D0DD0755032}" dt="2018-11-06T12:06:13.613" v="435"/>
          <ac:spMkLst>
            <pc:docMk/>
            <pc:sldMk cId="3205781503" sldId="267"/>
            <ac:spMk id="3" creationId="{FCFF1E4F-2FB3-453A-B468-AF9645DB8AD2}"/>
          </ac:spMkLst>
        </pc:spChg>
        <pc:picChg chg="add mod">
          <ac:chgData name="Alex Forrest | Medhurst" userId="b2a03e0b-d3e4-4bf4-80f8-81f55fdd3c4e" providerId="ADAL" clId="{3D45EADE-B056-44E1-BAF9-2D0DD0755032}" dt="2018-11-06T12:06:13.613" v="435"/>
          <ac:picMkLst>
            <pc:docMk/>
            <pc:sldMk cId="3205781503" sldId="267"/>
            <ac:picMk id="5" creationId="{DEC1BC93-E072-4A6A-BB02-25BF7B90B91D}"/>
          </ac:picMkLst>
        </pc:picChg>
      </pc:sldChg>
      <pc:sldChg chg="addSp delSp modSp add">
        <pc:chgData name="Alex Forrest | Medhurst" userId="b2a03e0b-d3e4-4bf4-80f8-81f55fdd3c4e" providerId="ADAL" clId="{3D45EADE-B056-44E1-BAF9-2D0DD0755032}" dt="2018-11-06T12:07:03.436" v="498" actId="20577"/>
        <pc:sldMkLst>
          <pc:docMk/>
          <pc:sldMk cId="3173838691" sldId="268"/>
        </pc:sldMkLst>
        <pc:spChg chg="mod">
          <ac:chgData name="Alex Forrest | Medhurst" userId="b2a03e0b-d3e4-4bf4-80f8-81f55fdd3c4e" providerId="ADAL" clId="{3D45EADE-B056-44E1-BAF9-2D0DD0755032}" dt="2018-11-06T12:07:03.436" v="498" actId="20577"/>
          <ac:spMkLst>
            <pc:docMk/>
            <pc:sldMk cId="3173838691" sldId="268"/>
            <ac:spMk id="2" creationId="{88114F18-4717-4528-9797-C3A49352A02A}"/>
          </ac:spMkLst>
        </pc:spChg>
        <pc:spChg chg="del mod">
          <ac:chgData name="Alex Forrest | Medhurst" userId="b2a03e0b-d3e4-4bf4-80f8-81f55fdd3c4e" providerId="ADAL" clId="{3D45EADE-B056-44E1-BAF9-2D0DD0755032}" dt="2018-11-06T12:06:50.910" v="483"/>
          <ac:spMkLst>
            <pc:docMk/>
            <pc:sldMk cId="3173838691" sldId="268"/>
            <ac:spMk id="3" creationId="{3A326BED-F267-47B0-98A2-D93612C887AD}"/>
          </ac:spMkLst>
        </pc:spChg>
        <pc:picChg chg="add mod">
          <ac:chgData name="Alex Forrest | Medhurst" userId="b2a03e0b-d3e4-4bf4-80f8-81f55fdd3c4e" providerId="ADAL" clId="{3D45EADE-B056-44E1-BAF9-2D0DD0755032}" dt="2018-11-06T12:06:50.910" v="483"/>
          <ac:picMkLst>
            <pc:docMk/>
            <pc:sldMk cId="3173838691" sldId="268"/>
            <ac:picMk id="5" creationId="{1652151F-97E9-4474-8035-19E4350B8478}"/>
          </ac:picMkLst>
        </pc:picChg>
      </pc:sldChg>
      <pc:sldChg chg="modSp add ord">
        <pc:chgData name="Alex Forrest | Medhurst" userId="b2a03e0b-d3e4-4bf4-80f8-81f55fdd3c4e" providerId="ADAL" clId="{3D45EADE-B056-44E1-BAF9-2D0DD0755032}" dt="2018-11-06T12:08:05.198" v="571"/>
        <pc:sldMkLst>
          <pc:docMk/>
          <pc:sldMk cId="1456947652" sldId="269"/>
        </pc:sldMkLst>
        <pc:spChg chg="mod">
          <ac:chgData name="Alex Forrest | Medhurst" userId="b2a03e0b-d3e4-4bf4-80f8-81f55fdd3c4e" providerId="ADAL" clId="{3D45EADE-B056-44E1-BAF9-2D0DD0755032}" dt="2018-11-06T12:07:33.011" v="525" actId="20577"/>
          <ac:spMkLst>
            <pc:docMk/>
            <pc:sldMk cId="1456947652" sldId="269"/>
            <ac:spMk id="2" creationId="{F0A2D630-268C-4197-97D1-CE18F4B86AD1}"/>
          </ac:spMkLst>
        </pc:spChg>
        <pc:spChg chg="mod">
          <ac:chgData name="Alex Forrest | Medhurst" userId="b2a03e0b-d3e4-4bf4-80f8-81f55fdd3c4e" providerId="ADAL" clId="{3D45EADE-B056-44E1-BAF9-2D0DD0755032}" dt="2018-11-06T12:07:57.250" v="570" actId="20577"/>
          <ac:spMkLst>
            <pc:docMk/>
            <pc:sldMk cId="1456947652" sldId="269"/>
            <ac:spMk id="3" creationId="{3CBFACDA-D458-417B-AAB5-922E6EEBBA0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5CC8-44E0-4F3B-9421-6B046DECE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4A94C-6052-49D1-926F-21FDCF1B1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5CA7C-E797-491A-A3F7-9ABA08BF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0CAF-DE68-407B-AA6E-98F6065A6E1D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9D804-7281-4DBD-BF31-F815C9AC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3A3CA-5D39-49C3-95CE-9BE0DC32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7CBA-48D5-4470-AF02-DC5FC3846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0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7E69-47F3-4A80-BDB3-89B78BCB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9B179-5C5E-4328-86E2-EBDD0AD9D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D0515-071E-4CD3-95F6-0036FE4E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0CAF-DE68-407B-AA6E-98F6065A6E1D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39438-6295-488C-9004-6365754C9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52866-63CF-432C-AE94-D7349C6F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7CBA-48D5-4470-AF02-DC5FC3846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7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5C208-7FA7-401D-9353-A1CFDD557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53068-3D1A-40D4-A8AB-BE3DD1174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D3A3D-C8DF-4F07-B39E-2E9AD841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0CAF-DE68-407B-AA6E-98F6065A6E1D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51029-2D47-4BCD-BDE4-0E90EB49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D2502-1A9C-4119-A109-1FDE4E02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7CBA-48D5-4470-AF02-DC5FC3846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19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03E91-2582-41F2-9B59-CF708793C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9E1B7-2D63-4B72-8C46-C18434451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63940-A891-4439-9D72-B7BB3C1A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0CAF-DE68-407B-AA6E-98F6065A6E1D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595BC-94B6-4EB4-81AF-5C2A49AE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E6945-EB96-4E96-93AF-4BFB8711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7CBA-48D5-4470-AF02-DC5FC3846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8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FE2C-2EFC-4A08-881E-569EB7C0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88003-B446-4CAE-85CF-4F227D54F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363CE-DED3-406C-BE8D-87016353F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0CAF-DE68-407B-AA6E-98F6065A6E1D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A8181-C24C-400F-8093-51653187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61285-355A-4DA7-BB41-05A96326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7CBA-48D5-4470-AF02-DC5FC3846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2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4164C-8262-4B4E-A917-9EEF79D4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ED836-4B41-4C43-89AB-499CF2505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05816-197E-4277-8CDE-DC3DE43FC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7EF11-5948-4576-90CD-406829B5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0CAF-DE68-407B-AA6E-98F6065A6E1D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94E67-4D33-4855-BDA7-A090F98F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962E6-FFE4-47FA-88C0-B542C224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7CBA-48D5-4470-AF02-DC5FC3846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0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DBC0F-A573-4B79-AF58-7225BAB1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850F2-C3B3-4E90-A300-69D6DFC8C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B0FF8-CC15-497F-B5BB-33CB1415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DABD8-4408-40A5-AB2D-8035A17E4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DF87CB-E638-4EC0-A54D-07EE287265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0A1A75-F5C5-46C3-8E9F-3D5AADC2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0CAF-DE68-407B-AA6E-98F6065A6E1D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E0008E-F900-499C-9A8B-B14CCF7D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607337-D0E6-4C72-91BE-B42DD523C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7CBA-48D5-4470-AF02-DC5FC3846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4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18FC6-3B8D-418D-8A3D-C7F8EF3D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6CC6C7-FDEF-416C-8495-D3CFBC73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0CAF-DE68-407B-AA6E-98F6065A6E1D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22453-A7DD-44ED-8D73-0E271408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B9969-16B4-4A72-B7FA-2289C669C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7CBA-48D5-4470-AF02-DC5FC3846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88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DBCF2-BB5D-4993-BBB1-4C314FF3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0CAF-DE68-407B-AA6E-98F6065A6E1D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112AEB-30B7-4F57-A5EC-9D292111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100A8-AF6F-4BF2-A251-A77AE57D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7CBA-48D5-4470-AF02-DC5FC3846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09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5B684-1CA5-4165-BF78-4FA3F235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10149-FB08-4483-9704-47B23D5D8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D34BD-B363-4BF9-8C17-D4D496F99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DA62E-CFEB-4CCC-BEBB-E78DCF00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0CAF-DE68-407B-AA6E-98F6065A6E1D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78B64-2A8A-4DE6-8064-10D4C15CD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26EB1-CC07-425C-A4DF-A4E5120F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7CBA-48D5-4470-AF02-DC5FC3846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75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48DC-2795-458F-833B-F750DECF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027950-FE8D-4356-97AE-848A78E2D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4DB67-4AE9-43C7-8440-2BAE615BB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FAEF2-C6DA-4177-B180-BFF81933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0CAF-DE68-407B-AA6E-98F6065A6E1D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BC968-853F-4FA7-A7C2-36FFB9A4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3818D-5986-407B-93FC-43293823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7CBA-48D5-4470-AF02-DC5FC3846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76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7331C2-5BD7-49D7-A2C1-EAA444B03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ECCDE-683F-4DBD-AB81-ADCAFFDC5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FB74D-CD97-454F-8CFC-B1A27E1389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B0CAF-DE68-407B-AA6E-98F6065A6E1D}" type="datetimeFigureOut">
              <a:rPr lang="en-GB" smtClean="0"/>
              <a:t>13/11/2018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C6F21-4923-4CDA-BF56-6F9C01537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11F90-E451-47BD-B427-A511523CB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37CBA-48D5-4470-AF02-DC5FC38462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25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21EA-1F83-4C80-9BFE-4A7A42C894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Advice on how best to utilise aspects of Office 365 in a school environment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0F7A4-B4CC-4E63-A711-967FE016E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Overview of email encryption, Teams management and </a:t>
            </a:r>
            <a:r>
              <a:rPr lang="en-GB" dirty="0" err="1"/>
              <a:t>Sharepoint</a:t>
            </a:r>
            <a:r>
              <a:rPr lang="en-GB" dirty="0"/>
              <a:t> administration in Office 365.</a:t>
            </a:r>
          </a:p>
          <a:p>
            <a:endParaRPr lang="en-GB" dirty="0"/>
          </a:p>
          <a:p>
            <a:r>
              <a:rPr lang="en-GB" dirty="0"/>
              <a:t>Alex Forrest</a:t>
            </a:r>
          </a:p>
        </p:txBody>
      </p:sp>
    </p:spTree>
    <p:extLst>
      <p:ext uri="{BB962C8B-B14F-4D97-AF65-F5344CB8AC3E}">
        <p14:creationId xmlns:p14="http://schemas.microsoft.com/office/powerpoint/2010/main" val="26928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5E41-A63D-422C-8ED6-EF9CD9F7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0614"/>
          </a:xfrm>
        </p:spPr>
        <p:txBody>
          <a:bodyPr>
            <a:normAutofit fontScale="90000"/>
          </a:bodyPr>
          <a:lstStyle/>
          <a:p>
            <a:r>
              <a:rPr lang="en-GB" dirty="0"/>
              <a:t>	Transport rule that applies our label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98DA19-5BF9-4E8F-8D76-E8AE3E462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93" y="1114759"/>
            <a:ext cx="5582581" cy="509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619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0BE8-7874-4F5D-876A-A9137F572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296"/>
          </a:xfrm>
        </p:spPr>
        <p:txBody>
          <a:bodyPr>
            <a:normAutofit fontScale="90000"/>
          </a:bodyPr>
          <a:lstStyle/>
          <a:p>
            <a:r>
              <a:rPr lang="en-GB" dirty="0"/>
              <a:t>	   Users can apply labels themselves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BA2491-A863-4913-9E55-012AA6F67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54" y="1074738"/>
            <a:ext cx="9897292" cy="510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31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E480-77A6-4F56-97EF-4B391F2E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7267"/>
          </a:xfrm>
        </p:spPr>
        <p:txBody>
          <a:bodyPr>
            <a:normAutofit fontScale="90000"/>
          </a:bodyPr>
          <a:lstStyle/>
          <a:p>
            <a:r>
              <a:rPr lang="en-GB" dirty="0"/>
              <a:t>	  Label is available in OWA and Outlook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8C0045-E97C-4F88-B652-F4D831020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32" y="1128713"/>
            <a:ext cx="9627536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351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47FFA-96D8-4621-A418-F491FF7DB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7267"/>
          </a:xfrm>
        </p:spPr>
        <p:txBody>
          <a:bodyPr>
            <a:normAutofit fontScale="90000"/>
          </a:bodyPr>
          <a:lstStyle/>
          <a:p>
            <a:r>
              <a:rPr lang="en-GB" dirty="0"/>
              <a:t>		Message received by recipient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C1BC93-E072-4A6A-BB02-25BF7B90B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5" y="1138238"/>
            <a:ext cx="10147609" cy="503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781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4F18-4717-4528-9797-C3A49352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0614"/>
          </a:xfrm>
        </p:spPr>
        <p:txBody>
          <a:bodyPr>
            <a:normAutofit fontScale="90000"/>
          </a:bodyPr>
          <a:lstStyle/>
          <a:p>
            <a:r>
              <a:rPr lang="en-GB" dirty="0"/>
              <a:t>			Message in O365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52151F-97E9-4474-8035-19E4350B8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45" y="1063625"/>
            <a:ext cx="9030510" cy="511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83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DC6CF-4557-4475-AC15-D6739C1168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Microsoft Teams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48C32-E553-49E0-B6A3-0A0D383A9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Classes, Permissions and the future</a:t>
            </a:r>
          </a:p>
        </p:txBody>
      </p:sp>
    </p:spTree>
    <p:extLst>
      <p:ext uri="{BB962C8B-B14F-4D97-AF65-F5344CB8AC3E}">
        <p14:creationId xmlns:p14="http://schemas.microsoft.com/office/powerpoint/2010/main" val="105946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855B-F66C-4DCE-B376-74F3F02E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0938"/>
          </a:xfrm>
        </p:spPr>
        <p:txBody>
          <a:bodyPr>
            <a:normAutofit fontScale="90000"/>
          </a:bodyPr>
          <a:lstStyle/>
          <a:p>
            <a:r>
              <a:rPr lang="en-GB" dirty="0"/>
              <a:t>			Assignment Calendar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8C2B6F-E9FF-4887-8E16-321986FE9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5" y="930275"/>
            <a:ext cx="10258570" cy="524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6096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FD67-8C5D-4A86-B1A5-290E62A4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5299"/>
          </a:xfrm>
        </p:spPr>
        <p:txBody>
          <a:bodyPr>
            <a:normAutofit fontScale="90000"/>
          </a:bodyPr>
          <a:lstStyle/>
          <a:p>
            <a:r>
              <a:rPr lang="en-GB" dirty="0"/>
              <a:t>				Assignment Details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B26B23-9F66-401D-835A-C9F1AC56E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02809"/>
            <a:ext cx="10515600" cy="5150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582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31414-4875-4395-B6C5-7DB47262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6597"/>
          </a:xfrm>
        </p:spPr>
        <p:txBody>
          <a:bodyPr>
            <a:normAutofit fontScale="90000"/>
          </a:bodyPr>
          <a:lstStyle/>
          <a:p>
            <a:r>
              <a:rPr lang="en-GB" dirty="0"/>
              <a:t>			   Assignment Review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C45FF5-11E1-4D47-B8C8-333F3912E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58" y="1082675"/>
            <a:ext cx="9753883" cy="509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1946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2870-1C93-4122-8198-FBA4C192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5969"/>
          </a:xfrm>
        </p:spPr>
        <p:txBody>
          <a:bodyPr>
            <a:normAutofit fontScale="90000"/>
          </a:bodyPr>
          <a:lstStyle/>
          <a:p>
            <a:r>
              <a:rPr lang="en-GB" dirty="0"/>
              <a:t>				Class Notebook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ECD062-30AD-413A-AF1A-3FDFF7F27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22" y="989013"/>
            <a:ext cx="8956555" cy="5187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194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2D630-268C-4197-97D1-CE18F4B86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Email Encryption in O365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FACDA-D458-417B-AAB5-922E6EEBBA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Old Style and The New Way</a:t>
            </a:r>
          </a:p>
        </p:txBody>
      </p:sp>
    </p:spTree>
    <p:extLst>
      <p:ext uri="{BB962C8B-B14F-4D97-AF65-F5344CB8AC3E}">
        <p14:creationId xmlns:p14="http://schemas.microsoft.com/office/powerpoint/2010/main" val="1456947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A0BC-C875-4D31-A920-FEDACBE1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170"/>
          </a:xfrm>
        </p:spPr>
        <p:txBody>
          <a:bodyPr>
            <a:normAutofit fontScale="90000"/>
          </a:bodyPr>
          <a:lstStyle/>
          <a:p>
            <a:r>
              <a:rPr lang="en-GB" dirty="0"/>
              <a:t>				Message Policies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DF1237-DE63-40E4-945A-F8B0CC871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6401"/>
            <a:ext cx="10515600" cy="4559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206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0051D-CDA2-4448-8B43-082E420B5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296"/>
          </a:xfrm>
        </p:spPr>
        <p:txBody>
          <a:bodyPr>
            <a:normAutofit fontScale="90000"/>
          </a:bodyPr>
          <a:lstStyle/>
          <a:p>
            <a:r>
              <a:rPr lang="en-GB" dirty="0"/>
              <a:t>				 Demo Policy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229BAF-9FD6-434B-AEF5-2478CDBF2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84" y="1027113"/>
            <a:ext cx="7946032" cy="514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5641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50C6-D8B5-46A4-820F-9556132D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613"/>
          </a:xfrm>
        </p:spPr>
        <p:txBody>
          <a:bodyPr>
            <a:normAutofit fontScale="90000"/>
          </a:bodyPr>
          <a:lstStyle/>
          <a:p>
            <a:r>
              <a:rPr lang="en-GB" dirty="0"/>
              <a:t>				Meeting Policy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511A4BD-34EF-4FE8-A9AD-55B3E7F53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11" y="979488"/>
            <a:ext cx="8141177" cy="519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580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19B97-3BCB-4F59-BFB1-5AF095F6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233"/>
          </a:xfrm>
        </p:spPr>
        <p:txBody>
          <a:bodyPr>
            <a:normAutofit fontScale="90000"/>
          </a:bodyPr>
          <a:lstStyle/>
          <a:p>
            <a:r>
              <a:rPr lang="en-GB" dirty="0"/>
              <a:t>			   Live Event Policy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915ABF-B78E-4385-80D2-B915B1BBB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61" y="1011238"/>
            <a:ext cx="9331878" cy="516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964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4B4F-4D28-4301-B2B0-D82D5EC4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3961"/>
          </a:xfrm>
        </p:spPr>
        <p:txBody>
          <a:bodyPr>
            <a:normAutofit fontScale="90000"/>
          </a:bodyPr>
          <a:lstStyle/>
          <a:p>
            <a:r>
              <a:rPr lang="en-GB" dirty="0"/>
              <a:t>			  Policy Assignment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CCAE7E-06D4-40E0-A488-848A40CD9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01" y="979488"/>
            <a:ext cx="9115797" cy="519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2667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45A01-786A-4199-8240-224B851FEC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Sharepoint</a:t>
            </a:r>
            <a:r>
              <a:rPr lang="en-GB" dirty="0"/>
              <a:t> and Teams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4D9F2-D4CC-47C2-B492-92C10467DD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Permissions, Version History and the Recycle Bins</a:t>
            </a:r>
          </a:p>
        </p:txBody>
      </p:sp>
    </p:spTree>
    <p:extLst>
      <p:ext uri="{BB962C8B-B14F-4D97-AF65-F5344CB8AC3E}">
        <p14:creationId xmlns:p14="http://schemas.microsoft.com/office/powerpoint/2010/main" val="3529916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0476-F744-4ABB-ACD0-3F40755D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3233"/>
          </a:xfrm>
        </p:spPr>
        <p:txBody>
          <a:bodyPr>
            <a:normAutofit fontScale="90000"/>
          </a:bodyPr>
          <a:lstStyle/>
          <a:p>
            <a:r>
              <a:rPr lang="en-GB" dirty="0"/>
              <a:t>			Teams File Browser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0BD07C-D9F8-48C9-B9F7-11609EDEC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836738"/>
            <a:ext cx="8648700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5455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ED19E-79CC-4494-A473-29189B78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170"/>
          </a:xfrm>
        </p:spPr>
        <p:txBody>
          <a:bodyPr>
            <a:normAutofit fontScale="90000"/>
          </a:bodyPr>
          <a:lstStyle/>
          <a:p>
            <a:r>
              <a:rPr lang="en-GB" dirty="0"/>
              <a:t>				File Access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238BBF-4717-422D-8B07-CF05A3E8D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95056"/>
            <a:ext cx="10515600" cy="4764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640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DD8E-1F25-4AB8-8FC8-1A71B73A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3128"/>
          </a:xfrm>
        </p:spPr>
        <p:txBody>
          <a:bodyPr>
            <a:normAutofit fontScale="90000"/>
          </a:bodyPr>
          <a:lstStyle/>
          <a:p>
            <a:r>
              <a:rPr lang="en-GB" dirty="0"/>
              <a:t>			    File Permissions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7755C2-09DC-45C0-BD33-F7391997F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4387"/>
            <a:ext cx="10515600" cy="375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566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8CF2-9DE1-45AC-8510-6B534710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6980"/>
          </a:xfrm>
        </p:spPr>
        <p:txBody>
          <a:bodyPr>
            <a:normAutofit fontScale="90000"/>
          </a:bodyPr>
          <a:lstStyle/>
          <a:p>
            <a:r>
              <a:rPr lang="en-GB" dirty="0"/>
              <a:t>				Recycle Bin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FA0DF1-AEAB-41FF-B0F3-977A94781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3334"/>
            <a:ext cx="10515600" cy="2844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40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63787-1066-48D5-9A10-06B708177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359"/>
          </a:xfrm>
        </p:spPr>
        <p:txBody>
          <a:bodyPr>
            <a:normAutofit fontScale="90000"/>
          </a:bodyPr>
          <a:lstStyle/>
          <a:p>
            <a:r>
              <a:rPr lang="en-GB" dirty="0"/>
              <a:t>			Create a transport rule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45BFAC-944D-4732-A031-6502E4903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42" y="1251284"/>
            <a:ext cx="6606072" cy="4981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525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3EDA4-3A89-4EE7-BCD5-1468BB74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7086"/>
          </a:xfrm>
        </p:spPr>
        <p:txBody>
          <a:bodyPr>
            <a:normAutofit fontScale="90000"/>
          </a:bodyPr>
          <a:lstStyle/>
          <a:p>
            <a:r>
              <a:rPr lang="en-GB" dirty="0"/>
              <a:t>			Second Recycle Bin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26CB85-E236-4E80-A267-78A4FEE30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7654"/>
            <a:ext cx="10515600" cy="3396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786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012B-9FD6-4F05-8CA1-43053743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7191"/>
          </a:xfrm>
        </p:spPr>
        <p:txBody>
          <a:bodyPr>
            <a:normAutofit fontScale="90000"/>
          </a:bodyPr>
          <a:lstStyle/>
          <a:p>
            <a:r>
              <a:rPr lang="en-GB" dirty="0"/>
              <a:t>			Version History for a 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3CF9C7-BA66-44BD-9627-0845A3ACB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69" y="1019175"/>
            <a:ext cx="7155462" cy="515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989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15F4A-0C23-45AE-9AEB-93E63E9A2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3961"/>
          </a:xfrm>
        </p:spPr>
        <p:txBody>
          <a:bodyPr>
            <a:normAutofit fontScale="90000"/>
          </a:bodyPr>
          <a:lstStyle/>
          <a:p>
            <a:r>
              <a:rPr lang="en-GB"/>
              <a:t>		   Restoring </a:t>
            </a:r>
            <a:r>
              <a:rPr lang="en-GB" dirty="0"/>
              <a:t>a Previous Version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25FDFA-CEE2-4D91-964F-4D86AAADA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7" y="1830388"/>
            <a:ext cx="7743825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18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0A02-695B-4718-8710-ECE51B04A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717"/>
          </a:xfrm>
        </p:spPr>
        <p:txBody>
          <a:bodyPr/>
          <a:lstStyle/>
          <a:p>
            <a:r>
              <a:rPr lang="en-GB" dirty="0"/>
              <a:t>	Rule to be applied based on subject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B3923B-628A-4049-A64A-5855BB38B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58" y="1299411"/>
            <a:ext cx="5622758" cy="4885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734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56A24-6DA2-42E6-A2B1-53112FA8F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251"/>
          </a:xfrm>
        </p:spPr>
        <p:txBody>
          <a:bodyPr>
            <a:normAutofit fontScale="90000"/>
          </a:bodyPr>
          <a:lstStyle/>
          <a:p>
            <a:r>
              <a:rPr lang="en-GB" dirty="0"/>
              <a:t>		Message Received by Recipient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36700E-6444-4598-90A4-DAAB2B1E4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0136"/>
            <a:ext cx="10515600" cy="4494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302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9F1B9-E5FE-40AE-988B-2FF8A5D1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443"/>
          </a:xfrm>
        </p:spPr>
        <p:txBody>
          <a:bodyPr>
            <a:normAutofit fontScale="90000"/>
          </a:bodyPr>
          <a:lstStyle/>
          <a:p>
            <a:r>
              <a:rPr lang="en-GB" dirty="0"/>
              <a:t>				Email in O365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CB8AE7C-1680-4DCF-AAC4-02A4A2CCE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95771"/>
            <a:ext cx="10515600" cy="5049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42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F5CCE-E941-458C-BA15-ECEB875F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283"/>
          </a:xfrm>
        </p:spPr>
        <p:txBody>
          <a:bodyPr>
            <a:normAutofit fontScale="90000"/>
          </a:bodyPr>
          <a:lstStyle/>
          <a:p>
            <a:r>
              <a:rPr lang="en-GB" dirty="0"/>
              <a:t>		Azure Information Protection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56E174-6D76-447A-8BA3-3A17D4C0F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73" y="998538"/>
            <a:ext cx="9463054" cy="517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5685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727A-17D2-44DE-8915-00990436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581"/>
          </a:xfrm>
        </p:spPr>
        <p:txBody>
          <a:bodyPr>
            <a:normAutofit fontScale="90000"/>
          </a:bodyPr>
          <a:lstStyle/>
          <a:p>
            <a:r>
              <a:rPr lang="en-GB" dirty="0"/>
              <a:t>	   Label that defines our restrictions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BEF3CD0-D168-4E25-9DCC-28DBC0972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02" y="1008063"/>
            <a:ext cx="9891395" cy="516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502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376B-5FB7-4943-BA23-ACE55308B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170"/>
          </a:xfrm>
        </p:spPr>
        <p:txBody>
          <a:bodyPr>
            <a:normAutofit fontScale="90000"/>
          </a:bodyPr>
          <a:lstStyle/>
          <a:p>
            <a:r>
              <a:rPr lang="en-GB" dirty="0"/>
              <a:t>	Policy that deploys our label to users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60AF15-82D2-45A8-97D8-A6C588822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67" y="1051092"/>
            <a:ext cx="8288370" cy="5141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6193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1A6F98D2CF1A40A3B80C45163F0819" ma:contentTypeVersion="6" ma:contentTypeDescription="Create a new document." ma:contentTypeScope="" ma:versionID="25e2ae669090de7e39af6f0bdcbdc820">
  <xsd:schema xmlns:xsd="http://www.w3.org/2001/XMLSchema" xmlns:xs="http://www.w3.org/2001/XMLSchema" xmlns:p="http://schemas.microsoft.com/office/2006/metadata/properties" xmlns:ns2="ee0b80a4-dbad-4792-9dae-a8d50221a17b" xmlns:ns3="66b391d9-8743-429c-84a2-c39906984d80" targetNamespace="http://schemas.microsoft.com/office/2006/metadata/properties" ma:root="true" ma:fieldsID="9b086a0669b33ca0079d3ffc61bb7c3a" ns2:_="" ns3:_="">
    <xsd:import namespace="ee0b80a4-dbad-4792-9dae-a8d50221a17b"/>
    <xsd:import namespace="66b391d9-8743-429c-84a2-c39906984d8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b80a4-dbad-4792-9dae-a8d50221a1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b391d9-8743-429c-84a2-c39906984d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009A66-BB3D-46C9-9744-425C524A37E1}"/>
</file>

<file path=customXml/itemProps2.xml><?xml version="1.0" encoding="utf-8"?>
<ds:datastoreItem xmlns:ds="http://schemas.openxmlformats.org/officeDocument/2006/customXml" ds:itemID="{DA4A49D0-8BCC-4076-B930-4FC5BA3D34C5}"/>
</file>

<file path=customXml/itemProps3.xml><?xml version="1.0" encoding="utf-8"?>
<ds:datastoreItem xmlns:ds="http://schemas.openxmlformats.org/officeDocument/2006/customXml" ds:itemID="{4E5471B2-CF2B-43F3-B11A-394F6EF7621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60</Words>
  <Application>Microsoft Office PowerPoint</Application>
  <PresentationFormat>Widescreen</PresentationFormat>
  <Paragraphs>38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Advice on how best to utilise aspects of Office 365 in a school environment</vt:lpstr>
      <vt:lpstr>Email Encryption in O365</vt:lpstr>
      <vt:lpstr>   Create a transport rule</vt:lpstr>
      <vt:lpstr> Rule to be applied based on subject</vt:lpstr>
      <vt:lpstr>  Message Received by Recipient</vt:lpstr>
      <vt:lpstr>    Email in O365</vt:lpstr>
      <vt:lpstr>  Azure Information Protection</vt:lpstr>
      <vt:lpstr>    Label that defines our restrictions</vt:lpstr>
      <vt:lpstr> Policy that deploys our label to users</vt:lpstr>
      <vt:lpstr> Transport rule that applies our label</vt:lpstr>
      <vt:lpstr>    Users can apply labels themselves</vt:lpstr>
      <vt:lpstr>   Label is available in OWA and Outlook</vt:lpstr>
      <vt:lpstr>  Message received by recipient</vt:lpstr>
      <vt:lpstr>   Message in O365</vt:lpstr>
      <vt:lpstr>Microsoft Teams</vt:lpstr>
      <vt:lpstr>   Assignment Calendar</vt:lpstr>
      <vt:lpstr>    Assignment Details</vt:lpstr>
      <vt:lpstr>      Assignment Review</vt:lpstr>
      <vt:lpstr>    Class Notebook</vt:lpstr>
      <vt:lpstr>    Message Policies</vt:lpstr>
      <vt:lpstr>     Demo Policy</vt:lpstr>
      <vt:lpstr>    Meeting Policy</vt:lpstr>
      <vt:lpstr>      Live Event Policy</vt:lpstr>
      <vt:lpstr>     Policy Assignment</vt:lpstr>
      <vt:lpstr>Sharepoint and Teams</vt:lpstr>
      <vt:lpstr>   Teams File Browser</vt:lpstr>
      <vt:lpstr>    File Access</vt:lpstr>
      <vt:lpstr>       File Permissions</vt:lpstr>
      <vt:lpstr>    Recycle Bin</vt:lpstr>
      <vt:lpstr>   Second Recycle Bin</vt:lpstr>
      <vt:lpstr>   Version History for a File</vt:lpstr>
      <vt:lpstr>     Restoring a Previous Version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Alex Forrest | Medhurst</dc:creator>
  <cp:lastModifiedBy>Alex Forrest | Medhurst</cp:lastModifiedBy>
  <cp:revision>10</cp:revision>
  <dcterms:created xsi:type="dcterms:W3CDTF">2018-11-06T11:44:39Z</dcterms:created>
  <dcterms:modified xsi:type="dcterms:W3CDTF">2018-11-13T07:49:58Z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0x0101009C1A6F98D2CF1A40A3B80C45163F0819</vt:lpwstr>
  </property>
</Properties>
</file>